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onstantia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onstantia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onstantia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onstantia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onstantia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onstantia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onstantia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onstantia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onstanti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4EA"/>
          </a:solidFill>
        </a:fill>
      </a:tcStyle>
    </a:wholeTbl>
    <a:band2H>
      <a:tcTxStyle b="def" i="def"/>
      <a:tcStyle>
        <a:tcBdr/>
        <a:fill>
          <a:solidFill>
            <a:srgbClr val="E6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EF1"/>
          </a:solidFill>
        </a:fill>
      </a:tcStyle>
    </a:wholeTbl>
    <a:band2H>
      <a:tcTxStyle b="def" i="def"/>
      <a:tcStyle>
        <a:tcBdr/>
        <a:fill>
          <a:solidFill>
            <a:srgbClr val="E6F6F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9CE"/>
          </a:solidFill>
        </a:fill>
      </a:tcStyle>
    </a:wholeTbl>
    <a:band2H>
      <a:tcTxStyle b="def" i="def"/>
      <a:tcStyle>
        <a:tcBdr/>
        <a:fill>
          <a:solidFill>
            <a:srgbClr val="F0F4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8" name="Shape 1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onstantia"/>
      </a:defRPr>
    </a:lvl1pPr>
    <a:lvl2pPr indent="228600" latinLnBrk="0">
      <a:defRPr sz="1200">
        <a:latin typeface="+mj-lt"/>
        <a:ea typeface="+mj-ea"/>
        <a:cs typeface="+mj-cs"/>
        <a:sym typeface="Constantia"/>
      </a:defRPr>
    </a:lvl2pPr>
    <a:lvl3pPr indent="457200" latinLnBrk="0">
      <a:defRPr sz="1200">
        <a:latin typeface="+mj-lt"/>
        <a:ea typeface="+mj-ea"/>
        <a:cs typeface="+mj-cs"/>
        <a:sym typeface="Constantia"/>
      </a:defRPr>
    </a:lvl3pPr>
    <a:lvl4pPr indent="685800" latinLnBrk="0">
      <a:defRPr sz="1200">
        <a:latin typeface="+mj-lt"/>
        <a:ea typeface="+mj-ea"/>
        <a:cs typeface="+mj-cs"/>
        <a:sym typeface="Constantia"/>
      </a:defRPr>
    </a:lvl4pPr>
    <a:lvl5pPr indent="914400" latinLnBrk="0">
      <a:defRPr sz="1200">
        <a:latin typeface="+mj-lt"/>
        <a:ea typeface="+mj-ea"/>
        <a:cs typeface="+mj-cs"/>
        <a:sym typeface="Constantia"/>
      </a:defRPr>
    </a:lvl5pPr>
    <a:lvl6pPr indent="1143000" latinLnBrk="0">
      <a:defRPr sz="1200">
        <a:latin typeface="+mj-lt"/>
        <a:ea typeface="+mj-ea"/>
        <a:cs typeface="+mj-cs"/>
        <a:sym typeface="Constantia"/>
      </a:defRPr>
    </a:lvl6pPr>
    <a:lvl7pPr indent="1371600" latinLnBrk="0">
      <a:defRPr sz="1200">
        <a:latin typeface="+mj-lt"/>
        <a:ea typeface="+mj-ea"/>
        <a:cs typeface="+mj-cs"/>
        <a:sym typeface="Constantia"/>
      </a:defRPr>
    </a:lvl7pPr>
    <a:lvl8pPr indent="1600200" latinLnBrk="0">
      <a:defRPr sz="1200">
        <a:latin typeface="+mj-lt"/>
        <a:ea typeface="+mj-ea"/>
        <a:cs typeface="+mj-cs"/>
        <a:sym typeface="Constantia"/>
      </a:defRPr>
    </a:lvl8pPr>
    <a:lvl9pPr indent="1828800" latinLnBrk="0">
      <a:defRPr sz="1200">
        <a:latin typeface="+mj-lt"/>
        <a:ea typeface="+mj-ea"/>
        <a:cs typeface="+mj-cs"/>
        <a:sym typeface="Constantia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eldias">
    <p:bg>
      <p:bgPr>
        <a:gradFill flip="none" rotWithShape="1">
          <a:gsLst>
            <a:gs pos="0">
              <a:srgbClr val="42A1D9"/>
            </a:gs>
            <a:gs pos="25000">
              <a:srgbClr val="4499C9"/>
            </a:gs>
            <a:gs pos="100000">
              <a:srgbClr val="002A36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>
            <p:ph type="title"/>
          </p:nvPr>
        </p:nvSpPr>
        <p:spPr>
          <a:xfrm>
            <a:off x="533400" y="1371600"/>
            <a:ext cx="7851648" cy="1828800"/>
          </a:xfrm>
          <a:prstGeom prst="rect">
            <a:avLst/>
          </a:prstGeom>
        </p:spPr>
        <p:txBody>
          <a:bodyPr/>
          <a:lstStyle>
            <a:lvl1pPr algn="r">
              <a:defRPr b="1" sz="5600">
                <a:solidFill>
                  <a:srgbClr val="4DE1EA"/>
                </a:solidFill>
                <a:effectLst>
                  <a:outerShdw sx="100000" sy="100000" kx="0" ky="0" algn="b" rotWithShape="0" blurRad="38100" dist="25400" dir="5400000">
                    <a:srgbClr val="000000">
                      <a:alpha val="43000"/>
                    </a:srgbClr>
                  </a:outerShdw>
                </a:effectLst>
              </a:defRPr>
            </a:lvl1pPr>
          </a:lstStyle>
          <a:p>
            <a:pPr/>
            <a:r>
              <a:t>Titeltekst</a:t>
            </a:r>
          </a:p>
        </p:txBody>
      </p:sp>
      <p:sp>
        <p:nvSpPr>
          <p:cNvPr id="17" name="Shape 17"/>
          <p:cNvSpPr/>
          <p:nvPr>
            <p:ph type="body" sz="half" idx="1"/>
          </p:nvPr>
        </p:nvSpPr>
        <p:spPr>
          <a:xfrm>
            <a:off x="533400" y="3228536"/>
            <a:ext cx="7854696" cy="1752601"/>
          </a:xfrm>
          <a:prstGeom prst="rect">
            <a:avLst/>
          </a:prstGeom>
        </p:spPr>
        <p:txBody>
          <a:bodyPr lIns="0" tIns="0" rIns="0" bIns="0"/>
          <a:lstStyle>
            <a:lvl1pPr marL="0" marR="45719" indent="0" algn="r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1pPr>
            <a:lvl2pPr marL="0" marR="45719" indent="457200" algn="r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2pPr>
            <a:lvl3pPr marL="0" marR="45719" indent="914400" algn="r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3pPr>
            <a:lvl4pPr marL="0" marR="45719" indent="1371600" algn="r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4pPr>
            <a:lvl5pPr marL="0" marR="45719" indent="1828800" algn="r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18" name="Shape 1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1EAED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101" name="Shape 10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102" name="Shape 10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title"/>
          </p:nvPr>
        </p:nvSpPr>
        <p:spPr>
          <a:xfrm>
            <a:off x="6629400" y="914400"/>
            <a:ext cx="2057400" cy="5211764"/>
          </a:xfrm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110" name="Shape 110"/>
          <p:cNvSpPr/>
          <p:nvPr>
            <p:ph type="body" idx="1"/>
          </p:nvPr>
        </p:nvSpPr>
        <p:spPr>
          <a:xfrm>
            <a:off x="457200" y="914400"/>
            <a:ext cx="6019800" cy="5211764"/>
          </a:xfrm>
          <a:prstGeom prst="rect">
            <a:avLst/>
          </a:prstGeom>
        </p:spPr>
        <p:txBody>
          <a:bodyPr/>
          <a:lstStyle/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111" name="Shape 11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26" name="Shape 2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27" name="Shape 2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Afsnitsoverskrift">
    <p:bg>
      <p:bgPr>
        <a:gradFill flip="none" rotWithShape="1">
          <a:gsLst>
            <a:gs pos="0">
              <a:srgbClr val="42A1D9"/>
            </a:gs>
            <a:gs pos="25000">
              <a:srgbClr val="4499C9"/>
            </a:gs>
            <a:gs pos="100000">
              <a:srgbClr val="002A36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/>
          <p:nvPr>
            <p:ph type="title"/>
          </p:nvPr>
        </p:nvSpPr>
        <p:spPr>
          <a:xfrm>
            <a:off x="530351" y="1316736"/>
            <a:ext cx="7772401" cy="1362456"/>
          </a:xfrm>
          <a:prstGeom prst="rect">
            <a:avLst/>
          </a:prstGeom>
        </p:spPr>
        <p:txBody>
          <a:bodyPr/>
          <a:lstStyle>
            <a:lvl1pPr>
              <a:defRPr b="1" sz="5600">
                <a:solidFill>
                  <a:srgbClr val="4BE4AD"/>
                </a:solidFill>
                <a:effectLst>
                  <a:outerShdw sx="100000" sy="100000" kx="0" ky="0" algn="b" rotWithShape="0" blurRad="38100" dist="25400" dir="5400000">
                    <a:srgbClr val="000000">
                      <a:alpha val="43000"/>
                    </a:srgbClr>
                  </a:outerShdw>
                </a:effectLst>
              </a:defRPr>
            </a:lvl1pPr>
          </a:lstStyle>
          <a:p>
            <a:pPr/>
            <a:r>
              <a:t>Titeltekst</a:t>
            </a:r>
          </a:p>
        </p:txBody>
      </p:sp>
      <p:sp>
        <p:nvSpPr>
          <p:cNvPr id="35" name="Shape 35"/>
          <p:cNvSpPr/>
          <p:nvPr>
            <p:ph type="body" sz="quarter" idx="1"/>
          </p:nvPr>
        </p:nvSpPr>
        <p:spPr>
          <a:xfrm>
            <a:off x="530351" y="2704663"/>
            <a:ext cx="7772401" cy="15097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500"/>
              </a:spcBef>
              <a:buClrTx/>
              <a:buSzTx/>
              <a:buFontTx/>
              <a:buNone/>
              <a:defRPr sz="2200">
                <a:solidFill>
                  <a:srgbClr val="FFFFFF"/>
                </a:solidFill>
              </a:defRPr>
            </a:lvl1pPr>
            <a:lvl2pPr marL="0" indent="393192">
              <a:spcBef>
                <a:spcPts val="500"/>
              </a:spcBef>
              <a:buClrTx/>
              <a:buSzTx/>
              <a:buFontTx/>
              <a:buNone/>
              <a:defRPr sz="2200">
                <a:solidFill>
                  <a:srgbClr val="FFFFFF"/>
                </a:solidFill>
              </a:defRPr>
            </a:lvl2pPr>
            <a:lvl3pPr marL="0" indent="667511">
              <a:spcBef>
                <a:spcPts val="500"/>
              </a:spcBef>
              <a:buClrTx/>
              <a:buSzTx/>
              <a:buFontTx/>
              <a:buNone/>
              <a:defRPr sz="2200">
                <a:solidFill>
                  <a:srgbClr val="FFFFFF"/>
                </a:solidFill>
              </a:defRPr>
            </a:lvl3pPr>
            <a:lvl4pPr marL="0" indent="978408">
              <a:spcBef>
                <a:spcPts val="500"/>
              </a:spcBef>
              <a:buClrTx/>
              <a:buSzTx/>
              <a:buFontTx/>
              <a:buNone/>
              <a:defRPr sz="2200">
                <a:solidFill>
                  <a:srgbClr val="FFFFFF"/>
                </a:solidFill>
              </a:defRPr>
            </a:lvl4pPr>
            <a:lvl5pPr marL="0" indent="1252727">
              <a:spcBef>
                <a:spcPts val="500"/>
              </a:spcBef>
              <a:buClrTx/>
              <a:buSzTx/>
              <a:buFontTx/>
              <a:buNone/>
              <a:defRPr sz="2200">
                <a:solidFill>
                  <a:srgbClr val="FFFFFF"/>
                </a:solidFill>
              </a:defRPr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36" name="Shape 3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1EAED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44" name="Shape 44"/>
          <p:cNvSpPr/>
          <p:nvPr>
            <p:ph type="body" sz="half" idx="1"/>
          </p:nvPr>
        </p:nvSpPr>
        <p:spPr>
          <a:xfrm>
            <a:off x="457200" y="1920084"/>
            <a:ext cx="4038600" cy="4434842"/>
          </a:xfrm>
          <a:prstGeom prst="rect">
            <a:avLst/>
          </a:prstGeom>
        </p:spPr>
        <p:txBody>
          <a:bodyPr/>
          <a:lstStyle>
            <a:lvl3pPr marL="988466" indent="-320954"/>
            <a:lvl4pPr marL="1282191" indent="-303783"/>
            <a:lvl5pPr marL="1556511" indent="-303783"/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45" name="Shape 4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53" name="Shape 53"/>
          <p:cNvSpPr/>
          <p:nvPr>
            <p:ph type="body" sz="quarter" idx="1"/>
          </p:nvPr>
        </p:nvSpPr>
        <p:spPr>
          <a:xfrm>
            <a:off x="457200" y="1855247"/>
            <a:ext cx="4040188" cy="65935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spcBef>
                <a:spcPts val="500"/>
              </a:spcBef>
              <a:buClrTx/>
              <a:buSzTx/>
              <a:buFontTx/>
              <a:buNone/>
              <a:defRPr b="1" sz="2400">
                <a:solidFill>
                  <a:srgbClr val="04617B"/>
                </a:solidFill>
              </a:defRPr>
            </a:lvl1pPr>
            <a:lvl2pPr marL="0" indent="393192">
              <a:spcBef>
                <a:spcPts val="500"/>
              </a:spcBef>
              <a:buClrTx/>
              <a:buSzTx/>
              <a:buFontTx/>
              <a:buNone/>
              <a:defRPr b="1" sz="2400">
                <a:solidFill>
                  <a:srgbClr val="04617B"/>
                </a:solidFill>
              </a:defRPr>
            </a:lvl2pPr>
            <a:lvl3pPr marL="0" indent="667511">
              <a:spcBef>
                <a:spcPts val="500"/>
              </a:spcBef>
              <a:buClrTx/>
              <a:buSzTx/>
              <a:buFontTx/>
              <a:buNone/>
              <a:defRPr b="1" sz="2400">
                <a:solidFill>
                  <a:srgbClr val="04617B"/>
                </a:solidFill>
              </a:defRPr>
            </a:lvl3pPr>
            <a:lvl4pPr marL="0" indent="978408">
              <a:spcBef>
                <a:spcPts val="500"/>
              </a:spcBef>
              <a:buClrTx/>
              <a:buSzTx/>
              <a:buFontTx/>
              <a:buNone/>
              <a:defRPr b="1" sz="2400">
                <a:solidFill>
                  <a:srgbClr val="04617B"/>
                </a:solidFill>
              </a:defRPr>
            </a:lvl4pPr>
            <a:lvl5pPr marL="0" indent="1252727">
              <a:spcBef>
                <a:spcPts val="500"/>
              </a:spcBef>
              <a:buClrTx/>
              <a:buSzTx/>
              <a:buFontTx/>
              <a:buNone/>
              <a:defRPr b="1" sz="2400">
                <a:solidFill>
                  <a:srgbClr val="04617B"/>
                </a:solidFill>
              </a:defRPr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54" name="Shape 54"/>
          <p:cNvSpPr/>
          <p:nvPr>
            <p:ph type="body" sz="quarter" idx="13"/>
          </p:nvPr>
        </p:nvSpPr>
        <p:spPr>
          <a:xfrm>
            <a:off x="4645025" y="1859757"/>
            <a:ext cx="4041775" cy="654844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indent="0">
              <a:spcBef>
                <a:spcPts val="500"/>
              </a:spcBef>
              <a:buClrTx/>
              <a:buSzTx/>
              <a:buFontTx/>
              <a:buNone/>
              <a:defRPr b="1" sz="2400">
                <a:solidFill>
                  <a:srgbClr val="04617B"/>
                </a:solidFill>
              </a:defRPr>
            </a:pPr>
          </a:p>
        </p:txBody>
      </p:sp>
      <p:sp>
        <p:nvSpPr>
          <p:cNvPr id="55" name="Shape 5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type="title"/>
          </p:nvPr>
        </p:nvSpPr>
        <p:spPr>
          <a:xfrm>
            <a:off x="457200" y="704087"/>
            <a:ext cx="8305800" cy="1143001"/>
          </a:xfrm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63" name="Shape 6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>
            <p:ph type="title"/>
          </p:nvPr>
        </p:nvSpPr>
        <p:spPr>
          <a:xfrm>
            <a:off x="685800" y="514351"/>
            <a:ext cx="2743200" cy="1162051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</a:lstStyle>
          <a:p>
            <a:pPr/>
            <a:r>
              <a:t>Titeltekst</a:t>
            </a:r>
          </a:p>
        </p:txBody>
      </p:sp>
      <p:sp>
        <p:nvSpPr>
          <p:cNvPr id="78" name="Shape 78"/>
          <p:cNvSpPr/>
          <p:nvPr>
            <p:ph type="body" sz="half" idx="1"/>
          </p:nvPr>
        </p:nvSpPr>
        <p:spPr>
          <a:xfrm>
            <a:off x="685800" y="1676400"/>
            <a:ext cx="2743200" cy="4572000"/>
          </a:xfrm>
          <a:prstGeom prst="rect">
            <a:avLst/>
          </a:prstGeom>
        </p:spPr>
        <p:txBody>
          <a:bodyPr lIns="18288" tIns="18288" rIns="18288" bIns="18288"/>
          <a:lstStyle>
            <a:lvl1pPr marL="0" indent="0">
              <a:spcBef>
                <a:spcPts val="300"/>
              </a:spcBef>
              <a:buClrTx/>
              <a:buSzTx/>
              <a:buFontTx/>
              <a:buNone/>
              <a:defRPr sz="1400"/>
            </a:lvl1pPr>
            <a:lvl2pPr marL="0" indent="640080">
              <a:spcBef>
                <a:spcPts val="300"/>
              </a:spcBef>
              <a:buClrTx/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ClrTx/>
              <a:buSzTx/>
              <a:buFontTx/>
              <a:buNone/>
              <a:defRPr sz="1400"/>
            </a:lvl3pPr>
            <a:lvl4pPr marL="0" indent="1188719">
              <a:spcBef>
                <a:spcPts val="300"/>
              </a:spcBef>
              <a:buClrTx/>
              <a:buSzTx/>
              <a:buFontTx/>
              <a:buNone/>
              <a:defRPr sz="1400"/>
            </a:lvl4pPr>
            <a:lvl5pPr marL="0" indent="1463039">
              <a:spcBef>
                <a:spcPts val="300"/>
              </a:spcBef>
              <a:buClrTx/>
              <a:buSzTx/>
              <a:buFontTx/>
              <a:buNone/>
              <a:defRPr sz="1400"/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79" name="Shape 7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/>
        </p:nvSpPr>
        <p:spPr>
          <a:xfrm flipV="1" rot="420000">
            <a:off x="3165753" y="1108077"/>
            <a:ext cx="5257801" cy="4114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0984" y="0"/>
                </a:lnTo>
                <a:lnTo>
                  <a:pt x="21600" y="788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>
            <a:solidFill>
              <a:srgbClr val="C0C0C0"/>
            </a:solidFill>
          </a:ln>
          <a:effectLst>
            <a:outerShdw sx="100000" sy="100000" kx="0" ky="0" algn="b" rotWithShape="0" blurRad="63500" dist="38500" dir="7500000">
              <a:srgbClr val="000000">
                <a:alpha val="2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87" name="Shape 87"/>
          <p:cNvSpPr/>
          <p:nvPr/>
        </p:nvSpPr>
        <p:spPr>
          <a:xfrm flipV="1" rot="420000">
            <a:off x="8004133" y="5359768"/>
            <a:ext cx="155449" cy="1554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FFFFFF"/>
            </a:solidFill>
            <a:bevel/>
          </a:ln>
          <a:effectLst>
            <a:outerShdw sx="100000" sy="100000" kx="0" ky="0" algn="b" rotWithShape="0" blurRad="25400" dist="6350" dir="12900000">
              <a:srgbClr val="000000">
                <a:alpha val="47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88" name="Shape 88"/>
          <p:cNvSpPr/>
          <p:nvPr>
            <p:ph type="title"/>
          </p:nvPr>
        </p:nvSpPr>
        <p:spPr>
          <a:xfrm>
            <a:off x="609600" y="1176995"/>
            <a:ext cx="2212849" cy="1582623"/>
          </a:xfrm>
          <a:prstGeom prst="rect">
            <a:avLst/>
          </a:prstGeom>
        </p:spPr>
        <p:txBody>
          <a:bodyPr lIns="45719" tIns="45719" rIns="45719" bIns="45719"/>
          <a:lstStyle>
            <a:lvl1pPr>
              <a:defRPr b="1" sz="2000"/>
            </a:lvl1pPr>
          </a:lstStyle>
          <a:p>
            <a:pPr/>
            <a:r>
              <a:t>Titeltekst</a:t>
            </a:r>
          </a:p>
        </p:txBody>
      </p:sp>
      <p:sp>
        <p:nvSpPr>
          <p:cNvPr id="89" name="Shape 89"/>
          <p:cNvSpPr/>
          <p:nvPr>
            <p:ph type="body" sz="quarter" idx="1"/>
          </p:nvPr>
        </p:nvSpPr>
        <p:spPr>
          <a:xfrm>
            <a:off x="609600" y="2828785"/>
            <a:ext cx="2209800" cy="21793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ClrTx/>
              <a:buSzTx/>
              <a:buFontTx/>
              <a:buNone/>
              <a:defRPr sz="1300"/>
            </a:lvl1pPr>
            <a:lvl2pPr>
              <a:spcBef>
                <a:spcPts val="200"/>
              </a:spcBef>
              <a:buClrTx/>
              <a:buFontTx/>
              <a:defRPr sz="1300"/>
            </a:lvl2pPr>
            <a:lvl3pPr marL="988466" indent="-320954">
              <a:spcBef>
                <a:spcPts val="200"/>
              </a:spcBef>
              <a:buClrTx/>
              <a:buFontTx/>
              <a:defRPr sz="1300"/>
            </a:lvl3pPr>
            <a:lvl4pPr marL="1282191" indent="-303783">
              <a:spcBef>
                <a:spcPts val="200"/>
              </a:spcBef>
              <a:buClrTx/>
              <a:buFontTx/>
              <a:defRPr sz="1300"/>
            </a:lvl4pPr>
            <a:lvl5pPr marL="1556511" indent="-303783">
              <a:spcBef>
                <a:spcPts val="200"/>
              </a:spcBef>
              <a:buClrTx/>
              <a:buFontTx/>
              <a:defRPr sz="1300"/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90" name="Shape 90"/>
          <p:cNvSpPr/>
          <p:nvPr>
            <p:ph type="pic" sz="half" idx="13"/>
          </p:nvPr>
        </p:nvSpPr>
        <p:spPr>
          <a:xfrm rot="420000">
            <a:off x="3485793" y="1199516"/>
            <a:ext cx="4617721" cy="3931922"/>
          </a:xfrm>
          <a:prstGeom prst="rect">
            <a:avLst/>
          </a:prstGeom>
          <a:ln w="3175" cap="rnd">
            <a:solidFill>
              <a:srgbClr val="C0C0C0"/>
            </a:solidFill>
            <a:round/>
          </a:ln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91" name="Shape 91"/>
          <p:cNvSpPr/>
          <p:nvPr/>
        </p:nvSpPr>
        <p:spPr>
          <a:xfrm flipV="1">
            <a:off x="-9525" y="5816600"/>
            <a:ext cx="9163050" cy="1041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2" y="66"/>
                </a:moveTo>
                <a:lnTo>
                  <a:pt x="9513" y="0"/>
                </a:lnTo>
                <a:cubicBezTo>
                  <a:pt x="10276" y="3326"/>
                  <a:pt x="14325" y="12084"/>
                  <a:pt x="16368" y="12084"/>
                </a:cubicBezTo>
                <a:cubicBezTo>
                  <a:pt x="18412" y="12084"/>
                  <a:pt x="20679" y="5005"/>
                  <a:pt x="21578" y="1811"/>
                </a:cubicBezTo>
                <a:lnTo>
                  <a:pt x="21600" y="7013"/>
                </a:lnTo>
                <a:cubicBezTo>
                  <a:pt x="21218" y="8462"/>
                  <a:pt x="18771" y="14521"/>
                  <a:pt x="16099" y="14455"/>
                </a:cubicBezTo>
                <a:cubicBezTo>
                  <a:pt x="13427" y="14389"/>
                  <a:pt x="8252" y="5433"/>
                  <a:pt x="5568" y="6618"/>
                </a:cubicBezTo>
                <a:cubicBezTo>
                  <a:pt x="2807" y="6882"/>
                  <a:pt x="1010" y="15871"/>
                  <a:pt x="0" y="21600"/>
                </a:cubicBezTo>
                <a:lnTo>
                  <a:pt x="22" y="66"/>
                </a:lnTo>
                <a:close/>
              </a:path>
            </a:pathLst>
          </a:custGeom>
          <a:gradFill>
            <a:gsLst>
              <a:gs pos="0">
                <a:srgbClr val="00739E">
                  <a:alpha val="45000"/>
                </a:srgbClr>
              </a:gs>
              <a:gs pos="100000">
                <a:srgbClr val="00C5CE">
                  <a:alpha val="5500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2" name="Shape 92"/>
          <p:cNvSpPr/>
          <p:nvPr/>
        </p:nvSpPr>
        <p:spPr>
          <a:xfrm flipV="1">
            <a:off x="4381500" y="6250789"/>
            <a:ext cx="4762500" cy="6072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552" fill="norm" stroke="1" extrusionOk="0">
                <a:moveTo>
                  <a:pt x="0" y="0"/>
                </a:moveTo>
                <a:cubicBezTo>
                  <a:pt x="1253" y="3703"/>
                  <a:pt x="8410" y="19349"/>
                  <a:pt x="12010" y="20475"/>
                </a:cubicBezTo>
                <a:cubicBezTo>
                  <a:pt x="15610" y="21600"/>
                  <a:pt x="20002" y="10128"/>
                  <a:pt x="21600" y="6752"/>
                </a:cubicBezTo>
                <a:lnTo>
                  <a:pt x="21600" y="21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9FA6">
                  <a:alpha val="30000"/>
                </a:srgbClr>
              </a:gs>
              <a:gs pos="80000">
                <a:srgbClr val="008ABE">
                  <a:alpha val="4500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3" name="Shape 9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tile tx="0" ty="0" sx="100000" sy="100000" flip="none" algn="tl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-9525" y="-7144"/>
            <a:ext cx="9163050" cy="10414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2" y="66"/>
                </a:moveTo>
                <a:lnTo>
                  <a:pt x="9513" y="0"/>
                </a:lnTo>
                <a:cubicBezTo>
                  <a:pt x="10276" y="3326"/>
                  <a:pt x="14325" y="12084"/>
                  <a:pt x="16368" y="12084"/>
                </a:cubicBezTo>
                <a:cubicBezTo>
                  <a:pt x="18412" y="12084"/>
                  <a:pt x="20679" y="5005"/>
                  <a:pt x="21578" y="1811"/>
                </a:cubicBezTo>
                <a:lnTo>
                  <a:pt x="21600" y="7013"/>
                </a:lnTo>
                <a:cubicBezTo>
                  <a:pt x="21218" y="8462"/>
                  <a:pt x="18771" y="14521"/>
                  <a:pt x="16099" y="14455"/>
                </a:cubicBezTo>
                <a:cubicBezTo>
                  <a:pt x="13427" y="14389"/>
                  <a:pt x="8252" y="5433"/>
                  <a:pt x="5568" y="6618"/>
                </a:cubicBezTo>
                <a:cubicBezTo>
                  <a:pt x="2807" y="6882"/>
                  <a:pt x="1010" y="15871"/>
                  <a:pt x="0" y="21600"/>
                </a:cubicBezTo>
                <a:lnTo>
                  <a:pt x="22" y="66"/>
                </a:lnTo>
                <a:close/>
              </a:path>
            </a:pathLst>
          </a:custGeom>
          <a:gradFill>
            <a:gsLst>
              <a:gs pos="0">
                <a:srgbClr val="00739E">
                  <a:alpha val="45000"/>
                </a:srgbClr>
              </a:gs>
              <a:gs pos="100000">
                <a:srgbClr val="00C5CE">
                  <a:alpha val="5500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" name="Shape 3"/>
          <p:cNvSpPr/>
          <p:nvPr/>
        </p:nvSpPr>
        <p:spPr>
          <a:xfrm>
            <a:off x="4381500" y="-7145"/>
            <a:ext cx="4762500" cy="6072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552" fill="norm" stroke="1" extrusionOk="0">
                <a:moveTo>
                  <a:pt x="0" y="0"/>
                </a:moveTo>
                <a:cubicBezTo>
                  <a:pt x="1253" y="3703"/>
                  <a:pt x="8410" y="19349"/>
                  <a:pt x="12010" y="20475"/>
                </a:cubicBezTo>
                <a:cubicBezTo>
                  <a:pt x="15610" y="21600"/>
                  <a:pt x="20002" y="10128"/>
                  <a:pt x="21600" y="6752"/>
                </a:cubicBezTo>
                <a:lnTo>
                  <a:pt x="21600" y="21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9FA6">
                  <a:alpha val="30000"/>
                </a:srgbClr>
              </a:gs>
              <a:gs pos="80000">
                <a:srgbClr val="008ABE">
                  <a:alpha val="4500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grpSp>
        <p:nvGrpSpPr>
          <p:cNvPr id="6" name="Group 6"/>
          <p:cNvGrpSpPr/>
          <p:nvPr/>
        </p:nvGrpSpPr>
        <p:grpSpPr>
          <a:xfrm>
            <a:off x="-29294" y="-16113"/>
            <a:ext cx="9197178" cy="1058653"/>
            <a:chOff x="0" y="0"/>
            <a:chExt cx="9197177" cy="1058652"/>
          </a:xfrm>
        </p:grpSpPr>
        <p:sp>
          <p:nvSpPr>
            <p:cNvPr id="4" name="Shape 4"/>
            <p:cNvSpPr/>
            <p:nvPr/>
          </p:nvSpPr>
          <p:spPr>
            <a:xfrm rot="21435692">
              <a:off x="9616" y="218536"/>
              <a:ext cx="9163051" cy="62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680" fill="norm" stroke="1" extrusionOk="0">
                  <a:moveTo>
                    <a:pt x="0" y="19778"/>
                  </a:moveTo>
                  <a:cubicBezTo>
                    <a:pt x="1055" y="15110"/>
                    <a:pt x="3454" y="5630"/>
                    <a:pt x="6017" y="5774"/>
                  </a:cubicBezTo>
                  <a:cubicBezTo>
                    <a:pt x="8581" y="5917"/>
                    <a:pt x="12783" y="21600"/>
                    <a:pt x="15380" y="20638"/>
                  </a:cubicBezTo>
                  <a:cubicBezTo>
                    <a:pt x="17978" y="19675"/>
                    <a:pt x="20305" y="4300"/>
                    <a:pt x="21600" y="0"/>
                  </a:cubicBezTo>
                </a:path>
              </a:pathLst>
            </a:custGeom>
            <a:noFill/>
            <a:ln w="10795" cap="flat">
              <a:solidFill>
                <a:srgbClr val="05A0BE">
                  <a:alpha val="78000"/>
                </a:srgbClr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" name="Shape 5"/>
            <p:cNvSpPr/>
            <p:nvPr/>
          </p:nvSpPr>
          <p:spPr>
            <a:xfrm rot="21435692">
              <a:off x="14474" y="291986"/>
              <a:ext cx="9175813" cy="5078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682" fill="norm" stroke="1" extrusionOk="0">
                  <a:moveTo>
                    <a:pt x="0" y="18514"/>
                  </a:moveTo>
                  <a:cubicBezTo>
                    <a:pt x="1023" y="16364"/>
                    <a:pt x="3563" y="5413"/>
                    <a:pt x="6136" y="5767"/>
                  </a:cubicBezTo>
                  <a:cubicBezTo>
                    <a:pt x="8710" y="6121"/>
                    <a:pt x="12864" y="21600"/>
                    <a:pt x="15441" y="20639"/>
                  </a:cubicBezTo>
                  <a:cubicBezTo>
                    <a:pt x="18019" y="19678"/>
                    <a:pt x="20319" y="4300"/>
                    <a:pt x="21600" y="0"/>
                  </a:cubicBezTo>
                </a:path>
              </a:pathLst>
            </a:custGeom>
            <a:noFill/>
            <a:ln w="9525" cap="flat">
              <a:solidFill>
                <a:srgbClr val="08B6BA">
                  <a:alpha val="78000"/>
                </a:srgbClr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7" name="Shape 7"/>
          <p:cNvSpPr/>
          <p:nvPr>
            <p:ph type="title"/>
          </p:nvPr>
        </p:nvSpPr>
        <p:spPr>
          <a:xfrm>
            <a:off x="457200" y="704087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>
            <a:normAutofit fontScale="100000" lnSpcReduction="0"/>
          </a:bodyPr>
          <a:lstStyle/>
          <a:p>
            <a:pPr/>
            <a:r>
              <a:t>Titeltekst</a:t>
            </a:r>
          </a:p>
        </p:txBody>
      </p:sp>
      <p:sp>
        <p:nvSpPr>
          <p:cNvPr id="8" name="Shape 8"/>
          <p:cNvSpPr/>
          <p:nvPr>
            <p:ph type="body" idx="1"/>
          </p:nvPr>
        </p:nvSpPr>
        <p:spPr>
          <a:xfrm>
            <a:off x="457200" y="1935479"/>
            <a:ext cx="8229600" cy="43891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9" name="Shape 9"/>
          <p:cNvSpPr/>
          <p:nvPr>
            <p:ph type="sldNum" sz="quarter" idx="2"/>
          </p:nvPr>
        </p:nvSpPr>
        <p:spPr>
          <a:xfrm>
            <a:off x="8521700" y="6518275"/>
            <a:ext cx="165101" cy="2032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b">
            <a:spAutoFit/>
          </a:bodyPr>
          <a:lstStyle>
            <a:lvl1pPr algn="r">
              <a:defRPr sz="1200">
                <a:solidFill>
                  <a:srgbClr val="045C75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ln>
            <a:noFill/>
          </a:ln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ln>
            <a:noFill/>
          </a:ln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ln>
            <a:noFill/>
          </a:ln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ln>
            <a:noFill/>
          </a:ln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ln>
            <a:noFill/>
          </a:ln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ln>
            <a:noFill/>
          </a:ln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ln>
            <a:noFill/>
          </a:ln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ln>
            <a:noFill/>
          </a:ln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ln>
            <a:noFill/>
          </a:ln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274320" marR="0" indent="-27432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3"/>
        </a:buClr>
        <a:buSzPct val="95000"/>
        <a:buFont typeface="Wingdings 2"/>
        <a:buChar char="●"/>
        <a:tabLst/>
        <a:defRPr b="0" baseline="0" cap="none" i="0" spc="0" strike="noStrike" sz="26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onstantia"/>
        </a:defRPr>
      </a:lvl1pPr>
      <a:lvl2pPr marL="660654" marR="0" indent="-267461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3"/>
        </a:buClr>
        <a:buSzPct val="85000"/>
        <a:buFont typeface="Wingdings 2"/>
        <a:buChar char="●"/>
        <a:tabLst/>
        <a:defRPr b="0" baseline="0" cap="none" i="0" spc="0" strike="noStrike" sz="26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onstantia"/>
        </a:defRPr>
      </a:lvl2pPr>
      <a:lvl3pPr marL="973182" marR="0" indent="-30567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3"/>
        </a:buClr>
        <a:buSzPct val="70000"/>
        <a:buFont typeface="Wingdings 2"/>
        <a:buChar char="●"/>
        <a:tabLst/>
        <a:defRPr b="0" baseline="0" cap="none" i="0" spc="0" strike="noStrike" sz="26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onstantia"/>
        </a:defRPr>
      </a:lvl3pPr>
      <a:lvl4pPr marL="1251813" marR="0" indent="-273405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3"/>
        </a:buClr>
        <a:buSzPct val="65000"/>
        <a:buFont typeface="Wingdings 2"/>
        <a:buChar char="●"/>
        <a:tabLst/>
        <a:defRPr b="0" baseline="0" cap="none" i="0" spc="0" strike="noStrike" sz="26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onstantia"/>
        </a:defRPr>
      </a:lvl4pPr>
      <a:lvl5pPr marL="1526133" marR="0" indent="-273405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3"/>
        </a:buClr>
        <a:buSzPct val="65000"/>
        <a:buFont typeface="Wingdings 2"/>
        <a:buChar char="●"/>
        <a:tabLst/>
        <a:defRPr b="0" baseline="0" cap="none" i="0" spc="0" strike="noStrike" sz="26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onstantia"/>
        </a:defRPr>
      </a:lvl5pPr>
      <a:lvl6pPr marL="1830832" marR="0" indent="-303783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3"/>
        </a:buClr>
        <a:buSzPct val="80000"/>
        <a:buFont typeface="Wingdings 2"/>
        <a:buChar char="●"/>
        <a:tabLst/>
        <a:defRPr b="0" baseline="0" cap="none" i="0" spc="0" strike="noStrike" sz="26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onstantia"/>
        </a:defRPr>
      </a:lvl6pPr>
      <a:lvl7pPr marL="2034539" marR="0" indent="-29717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3"/>
        </a:buClr>
        <a:buSzPct val="80000"/>
        <a:buFont typeface="Wingdings 2"/>
        <a:buChar char="●"/>
        <a:tabLst/>
        <a:defRPr b="0" baseline="0" cap="none" i="0" spc="0" strike="noStrike" sz="26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onstantia"/>
        </a:defRPr>
      </a:lvl7pPr>
      <a:lvl8pPr marL="2308860" marR="0" indent="-29717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3"/>
        </a:buClr>
        <a:buSzPct val="100000"/>
        <a:buFont typeface="Wingdings 2"/>
        <a:buChar char="•"/>
        <a:tabLst/>
        <a:defRPr b="0" baseline="0" cap="none" i="0" spc="0" strike="noStrike" sz="26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onstantia"/>
        </a:defRPr>
      </a:lvl8pPr>
      <a:lvl9pPr marL="2625634" marR="0" indent="-339634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3"/>
        </a:buClr>
        <a:buSzPct val="100000"/>
        <a:buFont typeface="Wingdings 2"/>
        <a:buChar char="•"/>
        <a:tabLst/>
        <a:defRPr b="0" baseline="0" cap="none" i="0" spc="0" strike="noStrike" sz="26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onstantia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pn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pn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/>
          <p:nvPr>
            <p:ph type="ctrTitle"/>
          </p:nvPr>
        </p:nvSpPr>
        <p:spPr>
          <a:xfrm>
            <a:off x="533400" y="1371600"/>
            <a:ext cx="7851648" cy="1828800"/>
          </a:xfrm>
          <a:prstGeom prst="rect">
            <a:avLst/>
          </a:prstGeom>
        </p:spPr>
        <p:txBody>
          <a:bodyPr/>
          <a:lstStyle/>
          <a:p>
            <a:pPr/>
            <a:r>
              <a:t>Diagnosen skal stilles.</a:t>
            </a:r>
            <a:br/>
          </a:p>
        </p:txBody>
      </p:sp>
      <p:sp>
        <p:nvSpPr>
          <p:cNvPr id="121" name="Shape 121"/>
          <p:cNvSpPr/>
          <p:nvPr>
            <p:ph type="subTitle" sz="half" idx="1"/>
          </p:nvPr>
        </p:nvSpPr>
        <p:spPr>
          <a:xfrm>
            <a:off x="533400" y="3228536"/>
            <a:ext cx="7854696" cy="1752601"/>
          </a:xfrm>
          <a:prstGeom prst="rect">
            <a:avLst/>
          </a:prstGeom>
        </p:spPr>
        <p:txBody>
          <a:bodyPr/>
          <a:lstStyle/>
          <a:p>
            <a:pPr/>
            <a:r>
              <a:t>Rolf Jelnes</a:t>
            </a:r>
          </a:p>
          <a:p>
            <a:pPr/>
            <a:r>
              <a:t>13.11.2017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 descr="Large confetti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Engelsk studie</a:t>
            </a:r>
          </a:p>
        </p:txBody>
      </p:sp>
      <p:sp>
        <p:nvSpPr>
          <p:cNvPr id="148" name="Shape 14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60604" indent="-260604" defTabSz="868680">
              <a:lnSpc>
                <a:spcPct val="90000"/>
              </a:lnSpc>
              <a:spcBef>
                <a:spcPts val="500"/>
              </a:spcBef>
              <a:defRPr sz="2470"/>
            </a:pPr>
            <a:r>
              <a:t>2000 dm ptt gennem 2 år</a:t>
            </a:r>
          </a:p>
          <a:p>
            <a:pPr lvl="2" marL="868680" indent="-234543" defTabSz="868680">
              <a:lnSpc>
                <a:spcPct val="90000"/>
              </a:lnSpc>
              <a:spcBef>
                <a:spcPts val="400"/>
              </a:spcBef>
              <a:buClr>
                <a:schemeClr val="accent2"/>
              </a:buClr>
              <a:defRPr sz="1994"/>
            </a:pPr>
            <a:r>
              <a:t>En kontrolleret undersøgelse</a:t>
            </a:r>
          </a:p>
          <a:p>
            <a:pPr lvl="2" marL="868680" indent="-234543" defTabSz="868680">
              <a:lnSpc>
                <a:spcPct val="90000"/>
              </a:lnSpc>
              <a:spcBef>
                <a:spcPts val="400"/>
              </a:spcBef>
              <a:buClr>
                <a:schemeClr val="accent2"/>
              </a:buClr>
              <a:defRPr sz="1994"/>
            </a:pPr>
            <a:r>
              <a:t>Neuropati og trykmåling</a:t>
            </a:r>
          </a:p>
          <a:p>
            <a:pPr marL="260604" indent="-260604" defTabSz="868680">
              <a:lnSpc>
                <a:spcPct val="90000"/>
              </a:lnSpc>
              <a:spcBef>
                <a:spcPts val="500"/>
              </a:spcBef>
              <a:defRPr sz="2470"/>
            </a:pPr>
            <a:r>
              <a:t>15%  er risikopatienter</a:t>
            </a:r>
          </a:p>
          <a:p>
            <a:pPr marL="260604" indent="-260604" defTabSz="868680">
              <a:lnSpc>
                <a:spcPct val="90000"/>
              </a:lnSpc>
              <a:spcBef>
                <a:spcPts val="500"/>
              </a:spcBef>
              <a:defRPr sz="2470"/>
            </a:pPr>
          </a:p>
          <a:p>
            <a:pPr marL="260604" indent="-260604" defTabSz="868680">
              <a:lnSpc>
                <a:spcPct val="90000"/>
              </a:lnSpc>
              <a:spcBef>
                <a:spcPts val="500"/>
              </a:spcBef>
              <a:defRPr sz="2470"/>
            </a:pPr>
            <a:r>
              <a:t>Indsats reducerer antallet af ”store” amputationer fra 12 til 1 over de 2 år </a:t>
            </a:r>
          </a:p>
          <a:p>
            <a:pPr marL="260604" indent="-260604" defTabSz="868680">
              <a:lnSpc>
                <a:spcPct val="90000"/>
              </a:lnSpc>
              <a:spcBef>
                <a:spcPts val="500"/>
              </a:spcBef>
              <a:defRPr sz="2470"/>
            </a:pPr>
          </a:p>
          <a:p>
            <a:pPr marL="260604" indent="-260604" defTabSz="868680">
              <a:lnSpc>
                <a:spcPct val="90000"/>
              </a:lnSpc>
              <a:spcBef>
                <a:spcPts val="500"/>
              </a:spcBef>
              <a:defRPr sz="1520"/>
            </a:pPr>
            <a:r>
              <a:t>McCabe CJ, Stevenson RC,  Dolan AM:</a:t>
            </a:r>
            <a:br/>
            <a:r>
              <a:rPr b="1"/>
              <a:t>Evaluation of a Diabetic Foot Screening and Protecting Programme</a:t>
            </a:r>
            <a:r>
              <a:t>.</a:t>
            </a:r>
            <a:br/>
            <a:r>
              <a:t>Diabet.Med. 1998;15:80-84</a:t>
            </a:r>
            <a:r>
              <a:rPr sz="2470"/>
              <a:t> 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1" name="Shape 15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Film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4" name="Shape 154"/>
          <p:cNvSpPr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89 årig mand</a:t>
            </a:r>
          </a:p>
          <a:p>
            <a:pPr/>
          </a:p>
          <a:p>
            <a:pPr/>
            <a:r>
              <a:t>Hvad nu?</a:t>
            </a:r>
          </a:p>
        </p:txBody>
      </p:sp>
      <p:pic>
        <p:nvPicPr>
          <p:cNvPr id="155" name="image2.png" descr="alfred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75050" y="2046533"/>
            <a:ext cx="5111750" cy="38317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 70.2 arterielt sår</a:t>
            </a:r>
          </a:p>
        </p:txBody>
      </p:sp>
      <p:sp>
        <p:nvSpPr>
          <p:cNvPr id="158" name="Shape 158"/>
          <p:cNvSpPr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89 årig mand.</a:t>
            </a:r>
          </a:p>
          <a:p>
            <a:pPr/>
            <a:r>
              <a:t>Iskæmiske hvilesmerter</a:t>
            </a:r>
          </a:p>
          <a:p>
            <a:pPr/>
            <a:r>
              <a:t>Tør, tynd hud, sort nekrose</a:t>
            </a:r>
          </a:p>
          <a:p>
            <a:pPr/>
            <a:r>
              <a:t>Ingen fodpulse, </a:t>
            </a:r>
          </a:p>
          <a:p>
            <a:pPr/>
            <a:r>
              <a:t>Bevaret følesans</a:t>
            </a:r>
          </a:p>
          <a:p>
            <a:pPr/>
          </a:p>
          <a:p>
            <a:pPr/>
            <a:r>
              <a:t>ABI : 40/160 = 0,25</a:t>
            </a:r>
          </a:p>
          <a:p>
            <a:pPr/>
          </a:p>
          <a:p>
            <a:pPr/>
            <a:r>
              <a:t>Handling:</a:t>
            </a:r>
          </a:p>
          <a:p>
            <a:pPr/>
            <a:r>
              <a:t>Henvisning til karkirurg</a:t>
            </a:r>
          </a:p>
          <a:p>
            <a:pPr/>
            <a:r>
              <a:t>Aflastende fodtøj</a:t>
            </a:r>
          </a:p>
        </p:txBody>
      </p:sp>
      <p:pic>
        <p:nvPicPr>
          <p:cNvPr id="159" name="image2.png" descr="alfred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75050" y="2046533"/>
            <a:ext cx="5111750" cy="38317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2" name="Shape 162"/>
          <p:cNvSpPr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74 årig mand</a:t>
            </a:r>
          </a:p>
        </p:txBody>
      </p:sp>
      <p:pic>
        <p:nvPicPr>
          <p:cNvPr id="163" name="image3.png" descr="neuroiskæm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75050" y="2046533"/>
            <a:ext cx="5111750" cy="38317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 14.7 neuroiskæmisk sår</a:t>
            </a:r>
          </a:p>
        </p:txBody>
      </p:sp>
      <p:sp>
        <p:nvSpPr>
          <p:cNvPr id="166" name="Shape 166"/>
          <p:cNvSpPr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05255">
              <a:defRPr sz="1386"/>
            </a:pPr>
            <a:r>
              <a:t>74 årig mand</a:t>
            </a:r>
          </a:p>
          <a:p>
            <a:pPr defTabSz="905255">
              <a:defRPr sz="1386"/>
            </a:pPr>
          </a:p>
          <a:p>
            <a:pPr defTabSz="905255">
              <a:defRPr sz="1386"/>
            </a:pPr>
            <a:r>
              <a:t>Type 2 diabetes gennem 10 år</a:t>
            </a:r>
          </a:p>
          <a:p>
            <a:pPr defTabSz="905255">
              <a:defRPr sz="1386"/>
            </a:pPr>
            <a:r>
              <a:t>Ingen smerter</a:t>
            </a:r>
          </a:p>
          <a:p>
            <a:pPr defTabSz="905255">
              <a:defRPr sz="1386"/>
            </a:pPr>
            <a:r>
              <a:t>Sår placeret på laterale fodrand, gule/sorte nekroser, ødem.</a:t>
            </a:r>
          </a:p>
          <a:p>
            <a:pPr defTabSz="905255">
              <a:defRPr sz="1386"/>
            </a:pPr>
            <a:r>
              <a:t>Ingen fodpulse, sensorisk neuropati, tør, glat hud.</a:t>
            </a:r>
          </a:p>
          <a:p>
            <a:pPr defTabSz="905255">
              <a:defRPr sz="1386"/>
            </a:pPr>
          </a:p>
          <a:p>
            <a:pPr defTabSz="905255">
              <a:defRPr sz="1386"/>
            </a:pPr>
            <a:r>
              <a:t>ABI:  220/ 150 = 1,47</a:t>
            </a:r>
          </a:p>
          <a:p>
            <a:pPr defTabSz="905255">
              <a:defRPr sz="1386"/>
            </a:pPr>
            <a:r>
              <a:t>(falsk forhøjet)</a:t>
            </a:r>
          </a:p>
          <a:p>
            <a:pPr defTabSz="905255">
              <a:defRPr sz="1386"/>
            </a:pPr>
          </a:p>
          <a:p>
            <a:pPr defTabSz="905255">
              <a:defRPr sz="1386"/>
            </a:pPr>
            <a:r>
              <a:t>Handling:</a:t>
            </a:r>
          </a:p>
          <a:p>
            <a:pPr defTabSz="905255">
              <a:defRPr sz="1386"/>
            </a:pPr>
            <a:r>
              <a:t>Henvisning til det multidisciplinære team.</a:t>
            </a:r>
          </a:p>
          <a:p>
            <a:pPr defTabSz="905255">
              <a:defRPr sz="1386"/>
            </a:pPr>
            <a:r>
              <a:t>Aflastende fodtøj</a:t>
            </a:r>
          </a:p>
          <a:p>
            <a:pPr defTabSz="905255">
              <a:defRPr sz="1386"/>
            </a:pPr>
            <a:r>
              <a:t>Kompression ?</a:t>
            </a:r>
          </a:p>
        </p:txBody>
      </p:sp>
      <p:pic>
        <p:nvPicPr>
          <p:cNvPr id="167" name="image3.png" descr="neuroiskæm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75050" y="2046533"/>
            <a:ext cx="5111750" cy="38317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0" name="Shape 170"/>
          <p:cNvSpPr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69 årig kvinde</a:t>
            </a:r>
          </a:p>
        </p:txBody>
      </p:sp>
      <p:pic>
        <p:nvPicPr>
          <p:cNvPr id="171" name="image4.png" descr="Traume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5400000">
            <a:off x="3575050" y="2046533"/>
            <a:ext cx="5111750" cy="38317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 89.8 traumatisk sår</a:t>
            </a:r>
          </a:p>
        </p:txBody>
      </p:sp>
      <p:sp>
        <p:nvSpPr>
          <p:cNvPr id="174" name="Shape 174"/>
          <p:cNvSpPr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69 årig kvinde</a:t>
            </a:r>
          </a:p>
          <a:p>
            <a:pPr/>
          </a:p>
          <a:p>
            <a:pPr/>
            <a:r>
              <a:t>Føler sig rask og rørig</a:t>
            </a:r>
          </a:p>
          <a:p>
            <a:pPr/>
            <a:r>
              <a:t>Kan ikke erindre traume. Ingen ødemtendens.</a:t>
            </a:r>
          </a:p>
          <a:p>
            <a:pPr/>
          </a:p>
          <a:p>
            <a:pPr/>
            <a:r>
              <a:t>Ødem i omgivelserne – microødem</a:t>
            </a:r>
          </a:p>
          <a:p>
            <a:pPr/>
            <a:r>
              <a:t>Ingen hudpigmenteringer</a:t>
            </a:r>
          </a:p>
          <a:p>
            <a:pPr/>
          </a:p>
          <a:p>
            <a:pPr/>
            <a:r>
              <a:t>Flotte fodpulse, ingen sensorisk neuropati.</a:t>
            </a:r>
          </a:p>
          <a:p>
            <a:pPr/>
            <a:r>
              <a:t>Handling: kompression</a:t>
            </a:r>
          </a:p>
        </p:txBody>
      </p:sp>
      <p:pic>
        <p:nvPicPr>
          <p:cNvPr id="175" name="image4.png" descr="Traume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5400000">
            <a:off x="3575050" y="2046533"/>
            <a:ext cx="5111750" cy="38317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 83.0 Venøst sår</a:t>
            </a:r>
          </a:p>
        </p:txBody>
      </p:sp>
      <p:sp>
        <p:nvSpPr>
          <p:cNvPr id="178" name="Shape 178"/>
          <p:cNvSpPr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59 årig kvinde</a:t>
            </a:r>
          </a:p>
        </p:txBody>
      </p:sp>
      <p:pic>
        <p:nvPicPr>
          <p:cNvPr id="179" name="image5.png" descr="venøst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5400000">
            <a:off x="3575050" y="2522382"/>
            <a:ext cx="5111750" cy="28800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 83.0 Venøst sår</a:t>
            </a:r>
          </a:p>
        </p:txBody>
      </p:sp>
      <p:sp>
        <p:nvSpPr>
          <p:cNvPr id="182" name="Shape 182"/>
          <p:cNvSpPr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59 årig kvinde</a:t>
            </a:r>
          </a:p>
          <a:p>
            <a:pPr/>
            <a:r>
              <a:t>Ødemtendens, der tiltager i løbet af dagen. Trætte ben</a:t>
            </a:r>
          </a:p>
          <a:p>
            <a:pPr/>
          </a:p>
          <a:p>
            <a:pPr/>
            <a:r>
              <a:t>Placering medialt</a:t>
            </a:r>
          </a:p>
          <a:p>
            <a:pPr/>
            <a:r>
              <a:t>Overfladisk</a:t>
            </a:r>
          </a:p>
          <a:p>
            <a:pPr/>
            <a:r>
              <a:t>Ingen sorte nekroser</a:t>
            </a:r>
          </a:p>
          <a:p>
            <a:pPr/>
            <a:r>
              <a:t>Atrophi blanche</a:t>
            </a:r>
          </a:p>
          <a:p>
            <a:pPr/>
            <a:r>
              <a:t>Flotte fodpulse</a:t>
            </a:r>
          </a:p>
          <a:p>
            <a:pPr/>
            <a:r>
              <a:t>Bevaret følesans</a:t>
            </a:r>
          </a:p>
          <a:p>
            <a:pPr/>
            <a:r>
              <a:t>Dilaterede vener i stående stilling</a:t>
            </a:r>
          </a:p>
          <a:p>
            <a:pPr/>
          </a:p>
          <a:p>
            <a:pPr/>
            <a:r>
              <a:t>Handling:</a:t>
            </a:r>
          </a:p>
          <a:p>
            <a:pPr/>
            <a:r>
              <a:t>Kompression </a:t>
            </a:r>
          </a:p>
          <a:p>
            <a:pPr/>
            <a:r>
              <a:t>Henvisning til venescanning</a:t>
            </a:r>
          </a:p>
        </p:txBody>
      </p:sp>
      <p:pic>
        <p:nvPicPr>
          <p:cNvPr id="183" name="image5.png" descr="venøst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5400000">
            <a:off x="3575050" y="2522382"/>
            <a:ext cx="5111750" cy="28800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Sår er et symptom</a:t>
            </a:r>
          </a:p>
        </p:txBody>
      </p:sp>
      <p:sp>
        <p:nvSpPr>
          <p:cNvPr id="124" name="Shape 12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  <a:p>
            <a:pPr/>
          </a:p>
          <a:p>
            <a:pPr/>
            <a:r>
              <a:t>Vi skal behandle årsagen !</a:t>
            </a:r>
          </a:p>
          <a:p>
            <a:pPr/>
          </a:p>
          <a:p>
            <a:pPr lvl="1" marL="640080" indent="-246888">
              <a:spcBef>
                <a:spcPts val="500"/>
              </a:spcBef>
              <a:buClr>
                <a:schemeClr val="accent1"/>
              </a:buClr>
              <a:defRPr sz="2400"/>
            </a:pPr>
            <a:r>
              <a:t>Ulcus cruris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Patient forløb</a:t>
            </a:r>
          </a:p>
        </p:txBody>
      </p:sp>
      <p:sp>
        <p:nvSpPr>
          <p:cNvPr id="186" name="Shape 186"/>
          <p:cNvSpPr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  <a:p>
            <a:pPr/>
          </a:p>
          <a:p>
            <a:pPr/>
            <a:r>
              <a:t>Sår gennem 4 år.</a:t>
            </a:r>
          </a:p>
          <a:p>
            <a:pPr/>
            <a:r>
              <a:t>Har været ved hudlæge.</a:t>
            </a:r>
          </a:p>
          <a:p>
            <a:pPr/>
            <a:r>
              <a:t>Ingen ændring af såret.</a:t>
            </a:r>
          </a:p>
          <a:p>
            <a:pPr/>
            <a:r>
              <a:t>Der er fodpuls, ingen neuropati.</a:t>
            </a:r>
          </a:p>
          <a:p>
            <a:pPr/>
          </a:p>
          <a:p>
            <a:pPr/>
            <a:r>
              <a:t>Bandagen skiftes 2 gange om ugen: </a:t>
            </a:r>
          </a:p>
          <a:p>
            <a:pPr/>
            <a:r>
              <a:t>pris: 208.000 kr. for kommunen.</a:t>
            </a:r>
          </a:p>
          <a:p>
            <a:pPr/>
            <a:r>
              <a:t>(2 * 500 kr. * 52 * 4) </a:t>
            </a:r>
          </a:p>
        </p:txBody>
      </p:sp>
      <p:pic>
        <p:nvPicPr>
          <p:cNvPr id="187" name="image6.png" descr="basal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75050" y="2522382"/>
            <a:ext cx="5111750" cy="28800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Basocellulært carcinom</a:t>
            </a:r>
          </a:p>
        </p:txBody>
      </p:sp>
      <p:sp>
        <p:nvSpPr>
          <p:cNvPr id="190" name="Shape 190"/>
          <p:cNvSpPr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05255">
              <a:defRPr sz="1386"/>
            </a:pPr>
          </a:p>
          <a:p>
            <a:pPr defTabSz="905255">
              <a:defRPr sz="1386"/>
            </a:pPr>
            <a:r>
              <a:t>Sår gennem 4 år.</a:t>
            </a:r>
          </a:p>
          <a:p>
            <a:pPr defTabSz="905255">
              <a:defRPr sz="1386"/>
            </a:pPr>
            <a:r>
              <a:t>Har været ved hudlæge.</a:t>
            </a:r>
          </a:p>
          <a:p>
            <a:pPr defTabSz="905255">
              <a:defRPr sz="1386"/>
            </a:pPr>
            <a:r>
              <a:t>Ingen ændring af såret.</a:t>
            </a:r>
          </a:p>
          <a:p>
            <a:pPr defTabSz="905255">
              <a:defRPr sz="1386"/>
            </a:pPr>
            <a:r>
              <a:t>Der er fodpuls, ingen neuropati.</a:t>
            </a:r>
          </a:p>
          <a:p>
            <a:pPr defTabSz="905255">
              <a:defRPr sz="1386"/>
            </a:pPr>
          </a:p>
          <a:p>
            <a:pPr defTabSz="905255">
              <a:defRPr sz="1386"/>
            </a:pPr>
            <a:r>
              <a:t>Bandagen skiftes 2 gange om ugen: pris: 208.000 kr. for kommunen. </a:t>
            </a:r>
          </a:p>
          <a:p>
            <a:pPr defTabSz="905255">
              <a:defRPr sz="1386"/>
            </a:pPr>
          </a:p>
          <a:p>
            <a:pPr defTabSz="905255">
              <a:defRPr sz="1386"/>
            </a:pPr>
            <a:r>
              <a:t>Biopsi: </a:t>
            </a:r>
            <a:r>
              <a:rPr b="1"/>
              <a:t>Basocellulært Carcinom</a:t>
            </a:r>
            <a:endParaRPr b="1"/>
          </a:p>
          <a:p>
            <a:pPr defTabSz="905255">
              <a:defRPr sz="1386"/>
            </a:pPr>
            <a:endParaRPr b="1"/>
          </a:p>
          <a:p>
            <a:pPr defTabSz="905255">
              <a:defRPr sz="1386"/>
            </a:pPr>
            <a:r>
              <a:t>Ved sår der ikke heler efter den lokale standard: </a:t>
            </a:r>
          </a:p>
          <a:p>
            <a:pPr defTabSz="905255">
              <a:defRPr b="1" sz="1386"/>
            </a:pPr>
            <a:r>
              <a:t>REVURDER, REFLEKTER, TVÆRSEKTORIELT SAMARBEJDE</a:t>
            </a:r>
          </a:p>
        </p:txBody>
      </p:sp>
      <p:pic>
        <p:nvPicPr>
          <p:cNvPr id="191" name="image6.png" descr="basal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75050" y="2522382"/>
            <a:ext cx="5111750" cy="28800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Sår er et symptom</a:t>
            </a:r>
          </a:p>
        </p:txBody>
      </p:sp>
      <p:sp>
        <p:nvSpPr>
          <p:cNvPr id="127" name="Shape 12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  <a:p>
            <a:pPr/>
          </a:p>
          <a:p>
            <a:pPr/>
            <a:r>
              <a:t>Vi skal behandle årsagen !</a:t>
            </a:r>
          </a:p>
          <a:p>
            <a:pPr/>
          </a:p>
          <a:p>
            <a:pPr lvl="1" marL="640080" indent="-246888">
              <a:spcBef>
                <a:spcPts val="500"/>
              </a:spcBef>
              <a:buClr>
                <a:schemeClr val="accent1"/>
              </a:buClr>
              <a:defRPr sz="2400"/>
            </a:pPr>
            <a:r>
              <a:t>Ulcus cruris  - duer ikke, som årsags diagnose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86968">
              <a:defRPr sz="4365"/>
            </a:lvl1pPr>
          </a:lstStyle>
          <a:p>
            <a:pPr/>
            <a:r>
              <a:t>Hyppigste årsager til kronisk sår:</a:t>
            </a:r>
          </a:p>
        </p:txBody>
      </p:sp>
      <p:sp>
        <p:nvSpPr>
          <p:cNvPr id="130" name="Shape 13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Uddrag fra databasen:</a:t>
            </a:r>
          </a:p>
          <a:p>
            <a:pPr lvl="1" marL="640080" indent="-246888">
              <a:spcBef>
                <a:spcPts val="500"/>
              </a:spcBef>
              <a:buClr>
                <a:schemeClr val="accent1"/>
              </a:buClr>
              <a:defRPr sz="2400"/>
            </a:pPr>
            <a:r>
              <a:t>Traume (735 ptt)</a:t>
            </a:r>
          </a:p>
          <a:p>
            <a:pPr lvl="1" marL="640080" indent="-246888">
              <a:spcBef>
                <a:spcPts val="500"/>
              </a:spcBef>
              <a:buClr>
                <a:schemeClr val="accent1"/>
              </a:buClr>
              <a:defRPr sz="2400"/>
            </a:pPr>
            <a:r>
              <a:t>Tryk (627 ptt)</a:t>
            </a:r>
          </a:p>
          <a:p>
            <a:pPr lvl="1" marL="640080" indent="-246888">
              <a:spcBef>
                <a:spcPts val="500"/>
              </a:spcBef>
              <a:buClr>
                <a:schemeClr val="accent1"/>
              </a:buClr>
              <a:defRPr sz="2400"/>
            </a:pPr>
            <a:r>
              <a:t>Diabetes med neuropati (529 ptt)</a:t>
            </a:r>
          </a:p>
          <a:p>
            <a:pPr lvl="1" marL="640080" indent="-246888">
              <a:spcBef>
                <a:spcPts val="500"/>
              </a:spcBef>
              <a:buClr>
                <a:schemeClr val="accent1"/>
              </a:buClr>
              <a:defRPr sz="2400"/>
            </a:pPr>
            <a:r>
              <a:t>Venøst (513 ptt)</a:t>
            </a:r>
          </a:p>
          <a:p>
            <a:pPr lvl="1" marL="640080" indent="-246888">
              <a:spcBef>
                <a:spcPts val="500"/>
              </a:spcBef>
              <a:buClr>
                <a:schemeClr val="accent1"/>
              </a:buClr>
              <a:defRPr sz="2400"/>
            </a:pPr>
            <a:r>
              <a:t>Diabetes med neuroiskæmi (359 ptt)</a:t>
            </a:r>
          </a:p>
          <a:p>
            <a:pPr lvl="1" marL="640080" indent="-246888">
              <a:spcBef>
                <a:spcPts val="500"/>
              </a:spcBef>
              <a:buClr>
                <a:schemeClr val="accent1"/>
              </a:buClr>
              <a:defRPr sz="2400"/>
            </a:pPr>
            <a:r>
              <a:t>Arteriosclerose (366 ptt)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t>Lyt</a:t>
            </a:r>
            <a:r>
              <a:rPr b="0"/>
              <a:t>, se, føl, mål</a:t>
            </a:r>
          </a:p>
        </p:txBody>
      </p:sp>
      <p:sp>
        <p:nvSpPr>
          <p:cNvPr id="133" name="Shape 13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Familiær disposition til arterielle eller venøse  sygdomme.</a:t>
            </a:r>
          </a:p>
          <a:p>
            <a:pPr/>
            <a:r>
              <a:t>Diabetes</a:t>
            </a:r>
          </a:p>
          <a:p>
            <a:pPr/>
            <a:r>
              <a:t>Smerter?</a:t>
            </a:r>
          </a:p>
          <a:p>
            <a:pPr/>
          </a:p>
          <a:p>
            <a:pPr/>
            <a:r>
              <a:t>Er der iskæmiske hvilesmerter?</a:t>
            </a:r>
          </a:p>
          <a:p>
            <a:pPr/>
            <a:r>
              <a:t>Tyngde fornemmelse, træthed i benene ?</a:t>
            </a:r>
          </a:p>
          <a:p>
            <a:pPr/>
            <a:r>
              <a:t>Er der ødemtendens ?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Lyt, </a:t>
            </a:r>
            <a:r>
              <a:rPr b="1"/>
              <a:t>se</a:t>
            </a:r>
            <a:r>
              <a:t>, føl, mål</a:t>
            </a:r>
          </a:p>
        </p:txBody>
      </p:sp>
      <p:sp>
        <p:nvSpPr>
          <p:cNvPr id="136" name="Shape 13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Hvor er såret placeret?</a:t>
            </a:r>
          </a:p>
          <a:p>
            <a:pPr lvl="1" marL="640080" indent="-246888">
              <a:spcBef>
                <a:spcPts val="500"/>
              </a:spcBef>
              <a:buClr>
                <a:schemeClr val="accent1"/>
              </a:buClr>
              <a:defRPr sz="2400"/>
            </a:pPr>
            <a:r>
              <a:t>Fod? Læg-medialt? Læg-fortil? Læg-lateralt? </a:t>
            </a:r>
          </a:p>
          <a:p>
            <a:pPr/>
            <a:r>
              <a:t>Er der symmetri ?</a:t>
            </a:r>
          </a:p>
          <a:p>
            <a:pPr/>
            <a:r>
              <a:t>Foddeformitet</a:t>
            </a:r>
          </a:p>
          <a:p>
            <a:pPr lvl="1" marL="640080" indent="-246888">
              <a:spcBef>
                <a:spcPts val="500"/>
              </a:spcBef>
              <a:buClr>
                <a:schemeClr val="accent1"/>
              </a:buClr>
              <a:defRPr sz="2400"/>
            </a:pPr>
            <a:r>
              <a:t>Hammertæer, hulfod, platfod, hyperkeratoser</a:t>
            </a:r>
          </a:p>
          <a:p>
            <a:pPr/>
            <a:r>
              <a:t>Synlige varicer?</a:t>
            </a:r>
          </a:p>
          <a:p>
            <a:pPr/>
            <a:r>
              <a:t>Pigmenteringer?</a:t>
            </a:r>
          </a:p>
          <a:p>
            <a:pPr/>
            <a:r>
              <a:t>Er der ødem?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Lyt, se, </a:t>
            </a:r>
            <a:r>
              <a:rPr b="1"/>
              <a:t>føl</a:t>
            </a:r>
            <a:r>
              <a:t>, mål</a:t>
            </a:r>
          </a:p>
        </p:txBody>
      </p:sp>
      <p:sp>
        <p:nvSpPr>
          <p:cNvPr id="139" name="Shape 13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Huden</a:t>
            </a:r>
          </a:p>
          <a:p>
            <a:pPr/>
            <a:r>
              <a:t>Fodpulse</a:t>
            </a:r>
          </a:p>
          <a:p>
            <a:pPr/>
            <a:r>
              <a:t>Ødem</a:t>
            </a:r>
          </a:p>
          <a:p>
            <a:pPr/>
            <a:r>
              <a:t>Pitting ødem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Lyt, se, føl, </a:t>
            </a:r>
            <a:r>
              <a:rPr b="1"/>
              <a:t>mål</a:t>
            </a:r>
          </a:p>
        </p:txBody>
      </p:sp>
      <p:sp>
        <p:nvSpPr>
          <p:cNvPr id="142" name="Shape 14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Er der sensorisk neuropati</a:t>
            </a:r>
          </a:p>
          <a:p>
            <a:pPr lvl="1" marL="640080" indent="-246888">
              <a:spcBef>
                <a:spcPts val="500"/>
              </a:spcBef>
              <a:buClr>
                <a:schemeClr val="accent1"/>
              </a:buClr>
              <a:defRPr sz="2400"/>
            </a:pPr>
            <a:r>
              <a:t>Monofilament</a:t>
            </a:r>
          </a:p>
          <a:p>
            <a:pPr/>
            <a:endParaRPr sz="2400"/>
          </a:p>
          <a:p>
            <a:pPr/>
            <a:r>
              <a:t>Ankeltryksmåling med Doppler</a:t>
            </a:r>
          </a:p>
          <a:p>
            <a:pPr/>
          </a:p>
          <a:p>
            <a:pPr/>
            <a:r>
              <a:t>Beregning af ankel/arm index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Ankeltryk og monofilament</a:t>
            </a:r>
          </a:p>
        </p:txBody>
      </p:sp>
      <p:sp>
        <p:nvSpPr>
          <p:cNvPr id="145" name="Shape 14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Apparatur til ca. 6000 kr.</a:t>
            </a:r>
          </a:p>
          <a:p>
            <a:pPr/>
          </a:p>
          <a:p>
            <a:pPr/>
            <a:r>
              <a:t>Skiller fårene fra bukkene</a:t>
            </a:r>
          </a:p>
          <a:p>
            <a:pPr lvl="1" marL="640080" indent="-246888">
              <a:spcBef>
                <a:spcPts val="500"/>
              </a:spcBef>
              <a:buClr>
                <a:schemeClr val="accent1"/>
              </a:buClr>
              <a:defRPr sz="2400"/>
            </a:pPr>
            <a:r>
              <a:t> ABI &lt; 0,5 risikofod</a:t>
            </a:r>
          </a:p>
          <a:p>
            <a:pPr lvl="1" marL="640080" indent="-246888">
              <a:spcBef>
                <a:spcPts val="500"/>
              </a:spcBef>
              <a:buClr>
                <a:schemeClr val="accent1"/>
              </a:buClr>
              <a:defRPr sz="2400"/>
            </a:pPr>
            <a:r>
              <a:t> ABI &lt; 0,5 og sensorisk neuropati - højrisikofod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Forløb">
  <a:themeElements>
    <a:clrScheme name="Forløb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000FF"/>
      </a:hlink>
      <a:folHlink>
        <a:srgbClr val="FF00FF"/>
      </a:folHlink>
    </a:clrScheme>
    <a:fontScheme name="Forløb">
      <a:majorFont>
        <a:latin typeface="Constantia"/>
        <a:ea typeface="Constantia"/>
        <a:cs typeface="Constantia"/>
      </a:majorFont>
      <a:minorFont>
        <a:latin typeface="Helvetica"/>
        <a:ea typeface="Helvetica"/>
        <a:cs typeface="Helvetica"/>
      </a:minorFont>
    </a:fontScheme>
    <a:fmtScheme name="Forløb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38100" dir="5400000">
              <a:srgbClr val="032544">
                <a:alpha val="48000"/>
              </a:srgbClr>
            </a:outerShdw>
          </a:effectLst>
        </a:effectStyle>
        <a:effectStyle>
          <a:effectLst>
            <a:outerShdw sx="100000" sy="100000" kx="0" ky="0" algn="b" rotWithShape="0" blurRad="63500" dist="38100" dir="5400000">
              <a:srgbClr val="032544">
                <a:alpha val="48000"/>
              </a:srgbClr>
            </a:outerShdw>
          </a:effectLst>
        </a:effectStyle>
        <a:effectStyle>
          <a:effectLst>
            <a:outerShdw sx="100000" sy="100000" kx="0" ky="0" algn="b" rotWithShape="0" blurRad="63500" dist="38100" dir="5400000">
              <a:srgbClr val="02474A">
                <a:alpha val="4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63500" dist="38100" dir="5400000">
            <a:srgbClr val="032544">
              <a:alpha val="48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onstant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63500" dist="38100" dir="5400000">
            <a:srgbClr val="032544">
              <a:alpha val="4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onstant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Forløb">
  <a:themeElements>
    <a:clrScheme name="Forløb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000FF"/>
      </a:hlink>
      <a:folHlink>
        <a:srgbClr val="FF00FF"/>
      </a:folHlink>
    </a:clrScheme>
    <a:fontScheme name="Forløb">
      <a:majorFont>
        <a:latin typeface="Constantia"/>
        <a:ea typeface="Constantia"/>
        <a:cs typeface="Constantia"/>
      </a:majorFont>
      <a:minorFont>
        <a:latin typeface="Helvetica"/>
        <a:ea typeface="Helvetica"/>
        <a:cs typeface="Helvetica"/>
      </a:minorFont>
    </a:fontScheme>
    <a:fmtScheme name="Forløb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38100" dir="5400000">
              <a:srgbClr val="032544">
                <a:alpha val="48000"/>
              </a:srgbClr>
            </a:outerShdw>
          </a:effectLst>
        </a:effectStyle>
        <a:effectStyle>
          <a:effectLst>
            <a:outerShdw sx="100000" sy="100000" kx="0" ky="0" algn="b" rotWithShape="0" blurRad="63500" dist="38100" dir="5400000">
              <a:srgbClr val="032544">
                <a:alpha val="48000"/>
              </a:srgbClr>
            </a:outerShdw>
          </a:effectLst>
        </a:effectStyle>
        <a:effectStyle>
          <a:effectLst>
            <a:outerShdw sx="100000" sy="100000" kx="0" ky="0" algn="b" rotWithShape="0" blurRad="63500" dist="38100" dir="5400000">
              <a:srgbClr val="02474A">
                <a:alpha val="4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63500" dist="38100" dir="5400000">
            <a:srgbClr val="032544">
              <a:alpha val="48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onstant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63500" dist="38100" dir="5400000">
            <a:srgbClr val="032544">
              <a:alpha val="4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onstant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